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98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8" autoAdjust="0"/>
    <p:restoredTop sz="90929"/>
  </p:normalViewPr>
  <p:slideViewPr>
    <p:cSldViewPr>
      <p:cViewPr varScale="1">
        <p:scale>
          <a:sx n="78" d="100"/>
          <a:sy n="78" d="100"/>
        </p:scale>
        <p:origin x="288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F5C9375-EB3E-469B-BBDE-9E1955A3E3C4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15D38B6-9901-4670-9D16-DD79A80E3C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27809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7"/>
                <a:ext cx="5758" cy="488"/>
                <a:chOff x="0" y="557"/>
                <a:chExt cx="5758" cy="488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7"/>
                  <a:ext cx="306" cy="428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7"/>
                  <a:ext cx="348" cy="488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6411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19208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054313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31132271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25504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6"/>
                  <a:ext cx="306" cy="429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5"/>
                  <a:ext cx="348" cy="493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1" r:id="rId1"/>
    <p:sldLayoutId id="2147483750" r:id="rId2"/>
    <p:sldLayoutId id="2147483752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3" r:id="rId1"/>
    <p:sldLayoutId id="2147483754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禱告之時，甘甜之時！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Sweet hour of prayer! Sweet hour of prayer!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使我離開煩惱之事；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That calls me from a world of care,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來到神的座前發表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bids me at my Father’s throne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所有意願，所有需要。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Make all my wants and wishes known.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H552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禱告之時</a:t>
            </a:r>
            <a:r>
              <a:rPr lang="zh-CN" altLang="en-US" sz="2800" b="1" dirty="0">
                <a:latin typeface="Arial Narrow" pitchFamily="34" charset="0"/>
                <a:ea typeface="宋体" pitchFamily="2" charset="-122"/>
              </a:rPr>
              <a:t> </a:t>
            </a:r>
            <a:br>
              <a:rPr lang="zh-CN" altLang="en-US" sz="2400" b="1" dirty="0">
                <a:latin typeface="Arial Narrow" pitchFamily="34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SWEET HOUR OF PRAYER </a:t>
            </a:r>
            <a:r>
              <a:rPr lang="en-US" altLang="zh-CN" sz="2400" dirty="0">
                <a:effectLst/>
                <a:latin typeface="Arial Narrow" pitchFamily="34" charset="0"/>
                <a:ea typeface="標楷體" pitchFamily="65" charset="-120"/>
                <a:cs typeface="Arial" charset="0"/>
              </a:rPr>
              <a:t>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當我遇到重壓、憂愁，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In seasons of distress and grief,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我靈卻常得著自由；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My soul has often found relief,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不陷惡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者所有佈置，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oft escaped the tempter’s snare,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因為有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禱告之時！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By thy return, sweet hour of prayer</a:t>
            </a:r>
            <a:r>
              <a:rPr lang="zh-CN" altLang="en-US" sz="2800" dirty="0"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禱告之時，甘甜之時！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Sweet hour of prayer! Sweet hour of prayer!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如有雙翼載我願辭，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Thy wings shall my petition bear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到祂寶座向祂求懇，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To Him Whose truth and faithfulness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祂是信實，祂是全真。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Engage the waiting soul to bless;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祂既命我尋求祂面，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since He bids me seek His face,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信祂話語，靠祂恩典；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Believe His Word, and trust His grace,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我要將我重擔卸釋，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I’ll cast on Him my every care,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在於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前甘甜之時！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wait for thee, sweet hour of prayer</a:t>
            </a:r>
            <a:r>
              <a:rPr lang="zh-CN" altLang="en-US" sz="2800" dirty="0"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禱告之時甘甜之時！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Sweet hour of prayer! Sweet hour of prayer!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每次相逢慰我心思；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May I thy consolation share,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直到我在毘斯迦山，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Till, from Mount Pisgah’s lofty height,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發現我家極目一看，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view my home and take my flight.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脫下帳棚，安靜等候，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This robe of flesh I’ll drop, and rise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信心變見，盼望成就；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To seize the everlasting prize;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臨行我必大聲告辭；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shout ,while passing through the air,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平安、平安，禱告之時！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“Farewell, farewell, sweet hour of prayer.</a:t>
            </a:r>
            <a:r>
              <a:rPr lang="en-US" altLang="zh-TW" sz="2800" dirty="0">
                <a:ea typeface="標楷體" pitchFamily="65" charset="-120"/>
              </a:rPr>
              <a:t>”</a:t>
            </a:r>
            <a:endParaRPr lang="en-US" altLang="zh-CN" sz="2800" dirty="0"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78</TotalTime>
  <Words>447</Words>
  <Application>Microsoft Office PowerPoint</Application>
  <PresentationFormat>On-screen Show (16:9)</PresentationFormat>
  <Paragraphs>54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H552  禱告之時  SWEET HOUR OF PRAYER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H552 禱告之時 SWEET HOUR OF PRAYER</dc:title>
  <dc:subject>Hymnary 聖徒詩歌</dc:subject>
  <dc:creator>William W. Walford</dc:creator>
  <cp:lastModifiedBy>Timothy Liang</cp:lastModifiedBy>
  <cp:revision>31</cp:revision>
  <dcterms:created xsi:type="dcterms:W3CDTF">2001-07-12T23:25:40Z</dcterms:created>
  <dcterms:modified xsi:type="dcterms:W3CDTF">2017-08-06T13:33:18Z</dcterms:modified>
</cp:coreProperties>
</file>